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71" r:id="rId5"/>
    <p:sldId id="260" r:id="rId6"/>
    <p:sldId id="269" r:id="rId7"/>
    <p:sldId id="261" r:id="rId8"/>
    <p:sldId id="270" r:id="rId9"/>
    <p:sldId id="262" r:id="rId10"/>
    <p:sldId id="272" r:id="rId11"/>
    <p:sldId id="264" r:id="rId12"/>
    <p:sldId id="267" r:id="rId13"/>
    <p:sldId id="263" r:id="rId14"/>
    <p:sldId id="265" r:id="rId15"/>
    <p:sldId id="266" r:id="rId16"/>
    <p:sldId id="268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70"/>
    <p:restoredTop sz="94731"/>
  </p:normalViewPr>
  <p:slideViewPr>
    <p:cSldViewPr snapToGrid="0" snapToObjects="1">
      <p:cViewPr>
        <p:scale>
          <a:sx n="100" d="100"/>
          <a:sy n="100" d="100"/>
        </p:scale>
        <p:origin x="1864" y="1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AFF49-7117-0547-872E-14483E882C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D50EF0-A746-954D-8F22-3CA8B9F05D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F7871-9BA5-2B47-8229-6903E8508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01FD-FBFA-0A44-8EDE-B29212FF824B}" type="datetimeFigureOut">
              <a:rPr lang="de-DE" smtClean="0"/>
              <a:t>19.01.20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E1136-D60D-EB48-92E5-046B14D0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F8DB3-1380-A94E-904A-DF944C7DA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4972-31CE-DF4D-8CBE-FCD0B2CE9AA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9793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ECAEA-4280-F344-86B8-EE5DF0692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41B82E-FE48-1E40-AF35-D80C69E991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B0215-9F6A-2742-9806-5643FFF4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01FD-FBFA-0A44-8EDE-B29212FF824B}" type="datetimeFigureOut">
              <a:rPr lang="de-DE" smtClean="0"/>
              <a:t>19.01.20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5A395-0162-1E4C-B6F8-D755BE1A1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03215-6D86-7045-8125-3E16A195F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4972-31CE-DF4D-8CBE-FCD0B2CE9AA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9675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D2B588-35B0-0741-8667-3ADA7FC376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C1787D-C084-9C48-8034-147D6736C8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F180B-9012-9C49-88D5-17E0912A3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01FD-FBFA-0A44-8EDE-B29212FF824B}" type="datetimeFigureOut">
              <a:rPr lang="de-DE" smtClean="0"/>
              <a:t>19.01.20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777B1-C294-F345-9351-E139C524C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03AF2-8032-1D47-8D25-C4DFBC8F8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4972-31CE-DF4D-8CBE-FCD0B2CE9AA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249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67442-1B39-D740-A132-D283E07FE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610BC-733A-F245-9EB0-3DB5908E4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B9B18-1C9D-1941-BCD9-423A043D0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01FD-FBFA-0A44-8EDE-B29212FF824B}" type="datetimeFigureOut">
              <a:rPr lang="de-DE" smtClean="0"/>
              <a:t>19.01.20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FE234-AE11-2445-BCE2-5CA4ACB61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A9EC3-2F86-E048-94D9-55318ED3E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4972-31CE-DF4D-8CBE-FCD0B2CE9AA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5569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1AB16-5FED-6843-90EF-755264C7D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A506A-060E-5646-9847-A321F78D5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575D7-0FB3-C24E-B1D7-60B31004C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01FD-FBFA-0A44-8EDE-B29212FF824B}" type="datetimeFigureOut">
              <a:rPr lang="de-DE" smtClean="0"/>
              <a:t>19.01.20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33E6F-D631-EB48-A825-008B8C9BF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2BBBD-1990-5140-8476-1B0641A2B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4972-31CE-DF4D-8CBE-FCD0B2CE9AA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161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AD400-72FE-8D48-AED4-82C682668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8FA0F-E23B-0745-B2B3-4AD5703368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F053CF-EBEF-AC40-94C3-643F908E85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2A28A-235A-9442-B439-42B8A9BBA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01FD-FBFA-0A44-8EDE-B29212FF824B}" type="datetimeFigureOut">
              <a:rPr lang="de-DE" smtClean="0"/>
              <a:t>19.01.20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6E53D4-6C8B-B34D-BE86-A737DEE7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B450F5-EBC1-C446-8BC7-5EBB81C09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4972-31CE-DF4D-8CBE-FCD0B2CE9AA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4950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DFE96-EA5C-C048-B37F-E09592CA9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4209D-60C3-D842-84E0-89A40C2C8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B602DC-219C-0342-B63D-898EDB6B3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87AFDF-A148-5945-AB24-0BC106CB9C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5ED0A6-BD7F-284B-A2BE-DD1A05D3F3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97BF75-A792-1846-9183-946BB0A41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01FD-FBFA-0A44-8EDE-B29212FF824B}" type="datetimeFigureOut">
              <a:rPr lang="de-DE" smtClean="0"/>
              <a:t>19.01.20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297530-6CCC-D14D-AF8B-C0F54B078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9EC19F-608F-FB41-9D38-794CA7A7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4972-31CE-DF4D-8CBE-FCD0B2CE9AA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1996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204A3-0C25-E641-B4D6-C67E2FD5A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4EB141-C916-A444-9521-5F66F194C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01FD-FBFA-0A44-8EDE-B29212FF824B}" type="datetimeFigureOut">
              <a:rPr lang="de-DE" smtClean="0"/>
              <a:t>19.01.20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232652-03E7-4847-93ED-CFA64E08F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A1DFCD-26B5-6542-B150-F8B177ECB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4972-31CE-DF4D-8CBE-FCD0B2CE9AA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3280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24B274-9D2C-7F47-87D2-E477F994F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01FD-FBFA-0A44-8EDE-B29212FF824B}" type="datetimeFigureOut">
              <a:rPr lang="de-DE" smtClean="0"/>
              <a:t>19.01.20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648F31-A914-5F42-A834-F8C87C15D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D2106D-DFFC-2441-81F9-92ED335B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4972-31CE-DF4D-8CBE-FCD0B2CE9AA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3753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A73A2-3F98-1748-95F9-742483882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CAEDC-74B1-034A-B1E3-E7C852251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FAB50A-B418-E944-B109-A6F18ED40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25BE9-EC58-FA44-BD5C-55E8E104D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01FD-FBFA-0A44-8EDE-B29212FF824B}" type="datetimeFigureOut">
              <a:rPr lang="de-DE" smtClean="0"/>
              <a:t>19.01.20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4A08BF-12A5-BD46-931F-C5185B60B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0D4951-A5A4-CC46-9B2B-132840DD6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4972-31CE-DF4D-8CBE-FCD0B2CE9AA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9614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13C2A-30AA-DA45-81A5-663C8C402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F09842-526C-E944-A4AA-9832E20DD4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C09A2E-1FDD-EC43-8DAF-58B6B5A20B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6CE737-B218-3A41-84B8-5DAEDF6DF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01FD-FBFA-0A44-8EDE-B29212FF824B}" type="datetimeFigureOut">
              <a:rPr lang="de-DE" smtClean="0"/>
              <a:t>19.01.20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4380B-261B-734E-B944-DED9B0C0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C8260A-35DA-0045-B38C-4C51F43DF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4972-31CE-DF4D-8CBE-FCD0B2CE9AA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3855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F46DFC-C3E3-3942-ADEC-03C5BE379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1CA475-AC27-3049-93D6-910FA9D5F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41B21-EE1E-464C-AF74-EFC72B0167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D01FD-FBFA-0A44-8EDE-B29212FF824B}" type="datetimeFigureOut">
              <a:rPr lang="de-DE" smtClean="0"/>
              <a:t>19.01.20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32BDF-2E13-B24C-B45F-2FC1E04D22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9208C-DFCB-C942-8C7C-1726CB4DC5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BF4972-31CE-DF4D-8CBE-FCD0B2CE9AA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001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F39FA-8FC1-FE4A-9C54-95E4E0B4DE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7200" b="1" dirty="0" err="1">
                <a:latin typeface="Arial" panose="020B0604020202020204" pitchFamily="34" charset="0"/>
                <a:cs typeface="Arial" panose="020B0604020202020204" pitchFamily="34" charset="0"/>
              </a:rPr>
              <a:t>Tweety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2723B2-067B-DD47-B24A-24D7D08295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Alois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Niedermaier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, Moritz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Lugbauer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, Andrea Seitlinger, Christian Jäger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BB7AED-4AE5-9745-96FB-64BA69CD9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902" y="2266122"/>
            <a:ext cx="531857" cy="43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042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F39FA-8FC1-FE4A-9C54-95E4E0B4DE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7200" b="1" dirty="0">
                <a:latin typeface="Arial" panose="020B0604020202020204" pitchFamily="34" charset="0"/>
                <a:cs typeface="Arial" panose="020B0604020202020204" pitchFamily="34" charset="0"/>
              </a:rPr>
              <a:t>Charts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BB7AED-4AE5-9745-96FB-64BA69CD9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902" y="2266122"/>
            <a:ext cx="531857" cy="43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738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40D617-44C0-4336-AE02-7AD4D7420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 Chart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B073E3-A564-4B06-B026-48912B85E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10627"/>
            <a:ext cx="10515599" cy="234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041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DD0536-C7CA-46AB-91C3-1604087F4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Alles auf Null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1C3438-850B-4137-AA6D-177D8A0DA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117" y="1690688"/>
            <a:ext cx="5291766" cy="499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69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28F75CF-9E54-4E69-B175-30E9AE2CCC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67" r="-1" b="-1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7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06BE3AC-3861-417D-8C18-AFC04AB76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World Map?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806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8E5FF5DA-0301-407C-8D14-B3F382C63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28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5ADC9-6E27-4CAD-8925-1F7F3EA94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Donut Chart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C5820A-5508-430D-A397-15C505D18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94370"/>
            <a:ext cx="10099618" cy="308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94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1559DC-6036-438A-9E02-49CBAC0A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Konvertieren um zu sortieren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B802267-078F-49A3-9477-30F258E2F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015647" cy="421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3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24A65-BC59-1E43-A178-CD70215CC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UI für die Twitter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2D79E-6272-204E-B4B6-BF2005D23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Account Suche</a:t>
            </a:r>
          </a:p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Analyse der letzten 200 Tweets eines Accounts</a:t>
            </a:r>
          </a:p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Clean-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Up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Welche Wörter werden am häufigsten verwendet?</a:t>
            </a:r>
          </a:p>
          <a:p>
            <a:pPr>
              <a:buFont typeface="Wingdings" pitchFamily="2" charset="2"/>
              <a:buChar char="§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7D569-E0D1-8D46-B3F3-80745D8D1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871" y="5960614"/>
            <a:ext cx="531857" cy="4326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463006-986F-344E-BE23-BD9EFE34C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01294"/>
            <a:ext cx="7569200" cy="212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4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24A65-BC59-1E43-A178-CD70215CC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71" y="124950"/>
            <a:ext cx="10515600" cy="1325563"/>
          </a:xfrm>
        </p:spPr>
        <p:txBody>
          <a:bodyPr/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Architektur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2D79E-6272-204E-B4B6-BF2005D23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§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7D569-E0D1-8D46-B3F3-80745D8D1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871" y="5960614"/>
            <a:ext cx="531857" cy="4326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63EC90-A001-9943-BC77-07D3BC749428}"/>
              </a:ext>
            </a:extLst>
          </p:cNvPr>
          <p:cNvSpPr/>
          <p:nvPr/>
        </p:nvSpPr>
        <p:spPr>
          <a:xfrm>
            <a:off x="689113" y="2319130"/>
            <a:ext cx="2703444" cy="184205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b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ReactTS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MaterialUI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CDE624-8622-CB48-8F21-913A45906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7094" y="2319130"/>
            <a:ext cx="2049670" cy="2049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8F779A-52A7-7A45-8D97-1F56F7F967BD}"/>
              </a:ext>
            </a:extLst>
          </p:cNvPr>
          <p:cNvSpPr txBox="1"/>
          <p:nvPr/>
        </p:nvSpPr>
        <p:spPr>
          <a:xfrm>
            <a:off x="9643435" y="1248854"/>
            <a:ext cx="163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MongoDB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Quad Arrow Callout 7">
            <a:extLst>
              <a:ext uri="{FF2B5EF4-FFF2-40B4-BE49-F238E27FC236}">
                <a16:creationId xmlns:a16="http://schemas.microsoft.com/office/drawing/2014/main" id="{D3D3D298-0122-F24F-835F-E0DF97D37991}"/>
              </a:ext>
            </a:extLst>
          </p:cNvPr>
          <p:cNvSpPr/>
          <p:nvPr/>
        </p:nvSpPr>
        <p:spPr>
          <a:xfrm>
            <a:off x="5387347" y="2448086"/>
            <a:ext cx="1794383" cy="1794383"/>
          </a:xfrm>
          <a:prstGeom prst="quad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289F26-EEC6-A347-82BB-7A9C1A6503B8}"/>
              </a:ext>
            </a:extLst>
          </p:cNvPr>
          <p:cNvSpPr txBox="1"/>
          <p:nvPr/>
        </p:nvSpPr>
        <p:spPr>
          <a:xfrm>
            <a:off x="5484922" y="1248854"/>
            <a:ext cx="18598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Middleware</a:t>
            </a:r>
          </a:p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ExpressJS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EDB08C-D97A-D647-8166-6AB6B236293E}"/>
              </a:ext>
            </a:extLst>
          </p:cNvPr>
          <p:cNvCxnSpPr>
            <a:cxnSpLocks/>
          </p:cNvCxnSpPr>
          <p:nvPr/>
        </p:nvCxnSpPr>
        <p:spPr>
          <a:xfrm>
            <a:off x="7344727" y="4161183"/>
            <a:ext cx="3426192" cy="1907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8E3F55D-B452-EE43-A5E8-113A71E3D5E5}"/>
              </a:ext>
            </a:extLst>
          </p:cNvPr>
          <p:cNvSpPr txBox="1"/>
          <p:nvPr/>
        </p:nvSpPr>
        <p:spPr>
          <a:xfrm>
            <a:off x="7198018" y="4929970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API Calls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Left-right Arrow 13">
            <a:extLst>
              <a:ext uri="{FF2B5EF4-FFF2-40B4-BE49-F238E27FC236}">
                <a16:creationId xmlns:a16="http://schemas.microsoft.com/office/drawing/2014/main" id="{235AAF97-4749-7544-958B-2611B18EB990}"/>
              </a:ext>
            </a:extLst>
          </p:cNvPr>
          <p:cNvSpPr/>
          <p:nvPr/>
        </p:nvSpPr>
        <p:spPr>
          <a:xfrm>
            <a:off x="3715016" y="3153960"/>
            <a:ext cx="1175657" cy="3176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A7C26233-3BFD-D646-88D9-E32B066E86FE}"/>
              </a:ext>
            </a:extLst>
          </p:cNvPr>
          <p:cNvSpPr/>
          <p:nvPr/>
        </p:nvSpPr>
        <p:spPr>
          <a:xfrm>
            <a:off x="7948568" y="3111335"/>
            <a:ext cx="1175657" cy="3176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phic 16" descr="Lock">
            <a:extLst>
              <a:ext uri="{FF2B5EF4-FFF2-40B4-BE49-F238E27FC236}">
                <a16:creationId xmlns:a16="http://schemas.microsoft.com/office/drawing/2014/main" id="{DAB48CED-BAED-D741-9D13-0568B7376B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45643" y="3965284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F8C9E2-158C-4F4A-8014-DEC3F9BC16A0}"/>
              </a:ext>
            </a:extLst>
          </p:cNvPr>
          <p:cNvSpPr txBox="1"/>
          <p:nvPr/>
        </p:nvSpPr>
        <p:spPr>
          <a:xfrm>
            <a:off x="3885902" y="4856063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JWT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117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24A65-BC59-1E43-A178-CD70215CC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783" y="283713"/>
            <a:ext cx="10515600" cy="1325563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Dependencies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2D79E-6272-204E-B4B6-BF2005D23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§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7D569-E0D1-8D46-B3F3-80745D8D1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871" y="5960614"/>
            <a:ext cx="531857" cy="4326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EC39D5-5202-714C-B2F9-A732EAB5C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31" y="2010291"/>
            <a:ext cx="3018025" cy="44174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FB50C39-55BD-A942-984C-EB33D8D96091}"/>
              </a:ext>
            </a:extLst>
          </p:cNvPr>
          <p:cNvSpPr txBox="1"/>
          <p:nvPr/>
        </p:nvSpPr>
        <p:spPr>
          <a:xfrm>
            <a:off x="497532" y="1424610"/>
            <a:ext cx="15121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React App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9ED391-8E37-AB4E-B1C8-7A4884A62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1865" y="2010291"/>
            <a:ext cx="2649491" cy="31669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6BE0EB5-CDD5-8641-A0BC-839C23125C47}"/>
              </a:ext>
            </a:extLst>
          </p:cNvPr>
          <p:cNvSpPr txBox="1"/>
          <p:nvPr/>
        </p:nvSpPr>
        <p:spPr>
          <a:xfrm>
            <a:off x="4101865" y="1419238"/>
            <a:ext cx="15121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Node Server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461089-080F-4848-BCDF-D17113767F36}"/>
              </a:ext>
            </a:extLst>
          </p:cNvPr>
          <p:cNvSpPr/>
          <p:nvPr/>
        </p:nvSpPr>
        <p:spPr>
          <a:xfrm>
            <a:off x="710211" y="4050596"/>
            <a:ext cx="2006356" cy="7167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8C834EE-9AAA-694F-86A8-472B5199B097}"/>
              </a:ext>
            </a:extLst>
          </p:cNvPr>
          <p:cNvSpPr/>
          <p:nvPr/>
        </p:nvSpPr>
        <p:spPr>
          <a:xfrm>
            <a:off x="710211" y="3675355"/>
            <a:ext cx="1557293" cy="1482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719BDB5-933A-FE4E-BE42-6EB4BFA11423}"/>
              </a:ext>
            </a:extLst>
          </p:cNvPr>
          <p:cNvSpPr/>
          <p:nvPr/>
        </p:nvSpPr>
        <p:spPr>
          <a:xfrm>
            <a:off x="710211" y="3829673"/>
            <a:ext cx="2361463" cy="2068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E180585-1C91-4740-82FA-4F376BF4FFBC}"/>
              </a:ext>
            </a:extLst>
          </p:cNvPr>
          <p:cNvSpPr/>
          <p:nvPr/>
        </p:nvSpPr>
        <p:spPr>
          <a:xfrm>
            <a:off x="701336" y="3487244"/>
            <a:ext cx="1429305" cy="1881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2F31520-999B-534D-836D-5E884AF25515}"/>
              </a:ext>
            </a:extLst>
          </p:cNvPr>
          <p:cNvSpPr/>
          <p:nvPr/>
        </p:nvSpPr>
        <p:spPr>
          <a:xfrm>
            <a:off x="701335" y="6002970"/>
            <a:ext cx="1429305" cy="1881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866FD2-DE87-3046-BD8D-4BD7025CC6CB}"/>
              </a:ext>
            </a:extLst>
          </p:cNvPr>
          <p:cNvSpPr/>
          <p:nvPr/>
        </p:nvSpPr>
        <p:spPr>
          <a:xfrm>
            <a:off x="4387472" y="3593776"/>
            <a:ext cx="1889041" cy="2297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A88A1B6-9DEC-8945-8E52-1124E48C9C57}"/>
              </a:ext>
            </a:extLst>
          </p:cNvPr>
          <p:cNvSpPr/>
          <p:nvPr/>
        </p:nvSpPr>
        <p:spPr>
          <a:xfrm>
            <a:off x="4387472" y="3809727"/>
            <a:ext cx="1889041" cy="226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5565E0-B49F-0E4F-BD67-BFD5D3119DAB}"/>
              </a:ext>
            </a:extLst>
          </p:cNvPr>
          <p:cNvSpPr/>
          <p:nvPr/>
        </p:nvSpPr>
        <p:spPr>
          <a:xfrm>
            <a:off x="4387472" y="4679115"/>
            <a:ext cx="1889041" cy="2680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2426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C7D569-E0D1-8D46-B3F3-80745D8D1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871" y="5960614"/>
            <a:ext cx="531857" cy="43269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B8398EE-1267-8945-B6CA-CA06116F0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71" y="0"/>
            <a:ext cx="10515600" cy="1325563"/>
          </a:xfrm>
        </p:spPr>
        <p:txBody>
          <a:bodyPr/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User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Authentification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880B49A-9584-604B-A6D8-0871D984D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Signup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oder Login</a:t>
            </a:r>
          </a:p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Verschlüsselung des Passworts via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bcryptjs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Sicherung der User in Datenbank</a:t>
            </a:r>
          </a:p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Abfrage des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Hashes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bei Login und Auslieferung eines JWT für weitere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Requests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221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C7D569-E0D1-8D46-B3F3-80745D8D1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871" y="5960614"/>
            <a:ext cx="531857" cy="4326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81353A-684C-834C-9CF0-EA1F478E6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96" y="1647541"/>
            <a:ext cx="5461364" cy="37526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895140-5668-7645-B3E2-EE6A8F7DD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743" y="1647541"/>
            <a:ext cx="5916396" cy="13702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E7C49A-9C9C-D742-B7E5-0AA4ADC3065F}"/>
              </a:ext>
            </a:extLst>
          </p:cNvPr>
          <p:cNvSpPr txBox="1"/>
          <p:nvPr/>
        </p:nvSpPr>
        <p:spPr>
          <a:xfrm>
            <a:off x="5913743" y="1048084"/>
            <a:ext cx="15121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Twitter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42801D-7DF1-ED4E-8F7E-EA764C299378}"/>
              </a:ext>
            </a:extLst>
          </p:cNvPr>
          <p:cNvSpPr txBox="1"/>
          <p:nvPr/>
        </p:nvSpPr>
        <p:spPr>
          <a:xfrm>
            <a:off x="228696" y="1046838"/>
            <a:ext cx="15121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UI login</a:t>
            </a:r>
          </a:p>
        </p:txBody>
      </p:sp>
    </p:spTree>
    <p:extLst>
      <p:ext uri="{BB962C8B-B14F-4D97-AF65-F5344CB8AC3E}">
        <p14:creationId xmlns:p14="http://schemas.microsoft.com/office/powerpoint/2010/main" val="2197820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C7D569-E0D1-8D46-B3F3-80745D8D1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871" y="5960614"/>
            <a:ext cx="531857" cy="43269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B8398EE-1267-8945-B6CA-CA06116F0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76" y="0"/>
            <a:ext cx="10515600" cy="1325563"/>
          </a:xfrm>
        </p:spPr>
        <p:txBody>
          <a:bodyPr/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Tweet Clean-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Up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6045D2-29F7-BA4D-A6AA-34A608C7B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27" y="1106664"/>
            <a:ext cx="7644548" cy="48539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EB6F55-8735-3F4F-AC69-792C9DC7A618}"/>
              </a:ext>
            </a:extLst>
          </p:cNvPr>
          <p:cNvSpPr/>
          <p:nvPr/>
        </p:nvSpPr>
        <p:spPr>
          <a:xfrm>
            <a:off x="1340528" y="2441359"/>
            <a:ext cx="1837678" cy="213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8C6A42-A8CB-1F47-9DE1-5BAE98659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76" y="2814221"/>
            <a:ext cx="10918729" cy="8288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0680EA-29CA-5345-8C5B-194EE16D558F}"/>
              </a:ext>
            </a:extLst>
          </p:cNvPr>
          <p:cNvSpPr/>
          <p:nvPr/>
        </p:nvSpPr>
        <p:spPr>
          <a:xfrm>
            <a:off x="1171852" y="3270226"/>
            <a:ext cx="1926455" cy="1587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FAD171-B204-0945-9185-5125995515E5}"/>
              </a:ext>
            </a:extLst>
          </p:cNvPr>
          <p:cNvSpPr/>
          <p:nvPr/>
        </p:nvSpPr>
        <p:spPr>
          <a:xfrm>
            <a:off x="8717872" y="3242254"/>
            <a:ext cx="375823" cy="186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779C5E-D640-DD41-BF84-D39C6D4F98B1}"/>
              </a:ext>
            </a:extLst>
          </p:cNvPr>
          <p:cNvSpPr/>
          <p:nvPr/>
        </p:nvSpPr>
        <p:spPr>
          <a:xfrm>
            <a:off x="9404679" y="3228654"/>
            <a:ext cx="121062" cy="186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4DA1C6-8B0A-2546-8241-AC5963CC7037}"/>
              </a:ext>
            </a:extLst>
          </p:cNvPr>
          <p:cNvSpPr/>
          <p:nvPr/>
        </p:nvSpPr>
        <p:spPr>
          <a:xfrm>
            <a:off x="9557078" y="3228654"/>
            <a:ext cx="1673173" cy="186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62F49F-68FB-8F49-A6A1-EC8C50C2F7A5}"/>
              </a:ext>
            </a:extLst>
          </p:cNvPr>
          <p:cNvSpPr/>
          <p:nvPr/>
        </p:nvSpPr>
        <p:spPr>
          <a:xfrm>
            <a:off x="5475398" y="3242254"/>
            <a:ext cx="121062" cy="186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2AE1EA-BAB7-524D-BC85-6BF2161628E4}"/>
              </a:ext>
            </a:extLst>
          </p:cNvPr>
          <p:cNvSpPr/>
          <p:nvPr/>
        </p:nvSpPr>
        <p:spPr>
          <a:xfrm>
            <a:off x="5038649" y="3228654"/>
            <a:ext cx="121062" cy="186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9086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C7D569-E0D1-8D46-B3F3-80745D8D1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871" y="5960614"/>
            <a:ext cx="531857" cy="4326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C3F264-686B-B441-B810-932CA7697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73" y="432307"/>
            <a:ext cx="6334554" cy="42752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5E40158-7EB9-9F42-94E5-75EF7B290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272" y="4967470"/>
            <a:ext cx="7907613" cy="62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36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C7D569-E0D1-8D46-B3F3-80745D8D1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871" y="5960614"/>
            <a:ext cx="531857" cy="43269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B8398EE-1267-8945-B6CA-CA06116F0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76" y="0"/>
            <a:ext cx="10515600" cy="1325563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TypeScript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: Freund und Feind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3CFD68-8C48-1B40-A9A8-B873B765AD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448"/>
          <a:stretch/>
        </p:blipFill>
        <p:spPr>
          <a:xfrm>
            <a:off x="461975" y="1169781"/>
            <a:ext cx="10292121" cy="7283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DC5629-9BAB-4C48-89DC-8C4752D03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49" y="1196360"/>
            <a:ext cx="10276548" cy="701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2449A7-6CD8-D349-9DD3-585AECA2E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975" y="2067515"/>
            <a:ext cx="7635103" cy="4278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546E66-CFD3-4C40-A9CA-A2470BA0A2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0863" y="2067515"/>
            <a:ext cx="2413233" cy="18032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F87ACF3-09AD-9B4C-B101-C9DE26FB3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1348" y="2589666"/>
            <a:ext cx="4394651" cy="351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73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108</Words>
  <Application>Microsoft Macintosh PowerPoint</Application>
  <PresentationFormat>Widescreen</PresentationFormat>
  <Paragraphs>32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Office Theme</vt:lpstr>
      <vt:lpstr>Tweety</vt:lpstr>
      <vt:lpstr>UI für die Twitter API</vt:lpstr>
      <vt:lpstr>Architektur</vt:lpstr>
      <vt:lpstr>Dependencies</vt:lpstr>
      <vt:lpstr>User Authentification</vt:lpstr>
      <vt:lpstr>PowerPoint Presentation</vt:lpstr>
      <vt:lpstr>Tweet Clean-Up</vt:lpstr>
      <vt:lpstr>PowerPoint Presentation</vt:lpstr>
      <vt:lpstr>TypeScript: Freund und Feind</vt:lpstr>
      <vt:lpstr>Charts</vt:lpstr>
      <vt:lpstr>Bar Chart</vt:lpstr>
      <vt:lpstr>Alles auf Null</vt:lpstr>
      <vt:lpstr>World Map?</vt:lpstr>
      <vt:lpstr>PowerPoint Presentation</vt:lpstr>
      <vt:lpstr>Donut Chart</vt:lpstr>
      <vt:lpstr>Konvertieren um zu sortieren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Tweety</dc:title>
  <dc:creator>Administrator</dc:creator>
  <cp:lastModifiedBy>Alois Niedermaier</cp:lastModifiedBy>
  <cp:revision>13</cp:revision>
  <dcterms:created xsi:type="dcterms:W3CDTF">2020-01-17T10:28:54Z</dcterms:created>
  <dcterms:modified xsi:type="dcterms:W3CDTF">2020-01-19T20:05:38Z</dcterms:modified>
</cp:coreProperties>
</file>